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83" r:id="rId8"/>
    <p:sldId id="699" r:id="rId9"/>
    <p:sldId id="269" r:id="rId10"/>
    <p:sldId id="272" r:id="rId11"/>
    <p:sldId id="271" r:id="rId12"/>
    <p:sldId id="268" r:id="rId13"/>
    <p:sldId id="267" r:id="rId14"/>
    <p:sldId id="273" r:id="rId15"/>
    <p:sldId id="274" r:id="rId16"/>
    <p:sldId id="275" r:id="rId17"/>
    <p:sldId id="280" r:id="rId18"/>
    <p:sldId id="276" r:id="rId19"/>
    <p:sldId id="277" r:id="rId20"/>
    <p:sldId id="278" r:id="rId21"/>
    <p:sldId id="279" r:id="rId22"/>
    <p:sldId id="282" r:id="rId23"/>
    <p:sldId id="281" r:id="rId24"/>
    <p:sldId id="665" r:id="rId25"/>
    <p:sldId id="283" r:id="rId26"/>
    <p:sldId id="676" r:id="rId27"/>
    <p:sldId id="677" r:id="rId28"/>
    <p:sldId id="671" r:id="rId29"/>
    <p:sldId id="672" r:id="rId30"/>
    <p:sldId id="673" r:id="rId31"/>
    <p:sldId id="675" r:id="rId32"/>
    <p:sldId id="678" r:id="rId33"/>
    <p:sldId id="674" r:id="rId34"/>
    <p:sldId id="288" r:id="rId35"/>
    <p:sldId id="290" r:id="rId36"/>
    <p:sldId id="260" r:id="rId37"/>
    <p:sldId id="291" r:id="rId38"/>
    <p:sldId id="287" r:id="rId39"/>
    <p:sldId id="289" r:id="rId40"/>
    <p:sldId id="687" r:id="rId41"/>
    <p:sldId id="691" r:id="rId42"/>
    <p:sldId id="688" r:id="rId43"/>
    <p:sldId id="689" r:id="rId44"/>
    <p:sldId id="690" r:id="rId45"/>
    <p:sldId id="696" r:id="rId46"/>
    <p:sldId id="670" r:id="rId47"/>
    <p:sldId id="668" r:id="rId48"/>
    <p:sldId id="669" r:id="rId49"/>
    <p:sldId id="705" r:id="rId50"/>
    <p:sldId id="680" r:id="rId51"/>
    <p:sldId id="681" r:id="rId52"/>
    <p:sldId id="682" r:id="rId53"/>
    <p:sldId id="684" r:id="rId54"/>
    <p:sldId id="685" r:id="rId55"/>
    <p:sldId id="686" r:id="rId56"/>
    <p:sldId id="679" r:id="rId57"/>
    <p:sldId id="693" r:id="rId58"/>
    <p:sldId id="694" r:id="rId59"/>
    <p:sldId id="695" r:id="rId60"/>
    <p:sldId id="697" r:id="rId61"/>
    <p:sldId id="704" r:id="rId62"/>
    <p:sldId id="703" r:id="rId63"/>
    <p:sldId id="698" r:id="rId64"/>
    <p:sldId id="701" r:id="rId65"/>
    <p:sldId id="700" r:id="rId66"/>
    <p:sldId id="692" r:id="rId67"/>
    <p:sldId id="702" r:id="rId6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B20"/>
    <a:srgbClr val="FFF5F9"/>
    <a:srgbClr val="776AE7"/>
    <a:srgbClr val="191920"/>
    <a:srgbClr val="003A81"/>
    <a:srgbClr val="0153B0"/>
    <a:srgbClr val="201E27"/>
    <a:srgbClr val="FF5721"/>
    <a:srgbClr val="0074EA"/>
    <a:srgbClr val="191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8"/>
    <p:restoredTop sz="96197"/>
  </p:normalViewPr>
  <p:slideViewPr>
    <p:cSldViewPr snapToGrid="0">
      <p:cViewPr>
        <p:scale>
          <a:sx n="122" d="100"/>
          <a:sy n="122" d="100"/>
        </p:scale>
        <p:origin x="15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endParaRPr lang="sv-SE" sz="4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…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Meh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price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0221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0249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debug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systems?</a:t>
            </a:r>
          </a:p>
        </p:txBody>
      </p:sp>
    </p:spTree>
    <p:extLst>
      <p:ext uri="{BB962C8B-B14F-4D97-AF65-F5344CB8AC3E}">
        <p14:creationId xmlns:p14="http://schemas.microsoft.com/office/powerpoint/2010/main" val="407310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30720</TotalTime>
  <Words>718</Words>
  <Application>Microsoft Macintosh PowerPoint</Application>
  <PresentationFormat>Bredbild</PresentationFormat>
  <Paragraphs>160</Paragraphs>
  <Slides>67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67</vt:i4>
      </vt:variant>
    </vt:vector>
  </HeadingPairs>
  <TitlesOfParts>
    <vt:vector size="73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long vs short traces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166</cp:revision>
  <dcterms:created xsi:type="dcterms:W3CDTF">2024-02-18T15:56:46Z</dcterms:created>
  <dcterms:modified xsi:type="dcterms:W3CDTF">2024-04-16T12:00:05Z</dcterms:modified>
</cp:coreProperties>
</file>